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95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624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631630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36" y="628650"/>
            <a:ext cx="12719064" cy="7863840"/>
          </a:xfrm>
          <a:prstGeom prst="rect">
            <a:avLst/>
          </a:prstGeom>
          <a:ln w="12700">
            <a:solidFill>
              <a:schemeClr val="bg1"/>
            </a:solidFill>
            <a:miter lim="400000"/>
          </a:ln>
        </p:spPr>
      </p:pic>
      <p:sp>
        <p:nvSpPr>
          <p:cNvPr id="3" name="Rectangle 2"/>
          <p:cNvSpPr/>
          <p:nvPr/>
        </p:nvSpPr>
        <p:spPr>
          <a:xfrm>
            <a:off x="1196968" y="2895600"/>
            <a:ext cx="3581400" cy="11049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>
            <a:outerShdw blurRad="38100" dist="25400" dir="5400000" rotWithShape="0">
              <a:schemeClr val="bg1">
                <a:alpha val="50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0050" y="266700"/>
            <a:ext cx="12298680" cy="9235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2270" y="289560"/>
            <a:ext cx="12298680" cy="9235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470" y="461010"/>
            <a:ext cx="12298680" cy="9235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1320" y="384810"/>
            <a:ext cx="12298680" cy="9235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500" y="317500"/>
            <a:ext cx="12298680" cy="9235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1320" y="384810"/>
            <a:ext cx="12298680" cy="9235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400" y="346710"/>
            <a:ext cx="12298680" cy="9235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4170" y="422910"/>
            <a:ext cx="12298680" cy="9235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600" y="323850"/>
            <a:ext cx="12298680" cy="9235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200" y="422910"/>
            <a:ext cx="12298680" cy="9235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785" y="317500"/>
            <a:ext cx="12319868" cy="9235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00" y="317500"/>
            <a:ext cx="12298680" cy="9235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6550" y="273050"/>
            <a:ext cx="12298680" cy="9235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9250" y="311150"/>
            <a:ext cx="12298680" cy="9235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4170" y="355600"/>
            <a:ext cx="12298680" cy="9235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5120" y="308610"/>
            <a:ext cx="12298680" cy="9235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5120" y="365760"/>
            <a:ext cx="12298680" cy="9235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4170" y="365760"/>
            <a:ext cx="12298680" cy="9235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2270" y="365760"/>
            <a:ext cx="12298680" cy="9235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5450" y="361950"/>
            <a:ext cx="12298680" cy="9235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950" y="365760"/>
            <a:ext cx="12298680" cy="9235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50" y="289560"/>
            <a:ext cx="12296130" cy="9235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900" y="365760"/>
            <a:ext cx="12298680" cy="9235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5450" y="365760"/>
            <a:ext cx="12298680" cy="9235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8300" y="365760"/>
            <a:ext cx="12298680" cy="9235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400" y="346710"/>
            <a:ext cx="12298680" cy="9235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8450" y="349250"/>
            <a:ext cx="12298680" cy="9235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220" y="365760"/>
            <a:ext cx="12298680" cy="9235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500" y="365760"/>
            <a:ext cx="12298680" cy="9235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850" y="323850"/>
            <a:ext cx="12298680" cy="9235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2270" y="346710"/>
            <a:ext cx="12298680" cy="9235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4650" y="361950"/>
            <a:ext cx="12298680" cy="9235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31" y="266700"/>
            <a:ext cx="12298680" cy="92590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71" y="823911"/>
            <a:ext cx="12241149" cy="859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824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500" y="317500"/>
            <a:ext cx="12298680" cy="9235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2270" y="247650"/>
            <a:ext cx="12298680" cy="9235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7350" y="260350"/>
            <a:ext cx="12298680" cy="9235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1320" y="251460"/>
            <a:ext cx="12298680" cy="9235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1299</TotalTime>
  <Words>0</Words>
  <Application>Microsoft Office PowerPoint</Application>
  <PresentationFormat>Custom</PresentationFormat>
  <Paragraphs>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Helvetica Light</vt:lpstr>
      <vt:lpstr>Helvetica Neue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Abhishek</dc:creator>
  <cp:lastModifiedBy>Abhishek</cp:lastModifiedBy>
  <cp:revision>42</cp:revision>
  <dcterms:modified xsi:type="dcterms:W3CDTF">2016-10-13T01:52:06Z</dcterms:modified>
</cp:coreProperties>
</file>